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2143125"/>
            <a:ext cx="3333752" cy="6667498"/>
            <a:chOff x="0" y="0"/>
            <a:chExt cx="4445000" cy="889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45000" cy="8890000"/>
            </a:xfrm>
            <a:custGeom>
              <a:avLst/>
              <a:gdLst/>
              <a:ahLst/>
              <a:cxnLst/>
              <a:rect r="r" b="b" t="t" l="l"/>
              <a:pathLst>
                <a:path h="8890000" w="4445000">
                  <a:moveTo>
                    <a:pt x="0" y="0"/>
                  </a:moveTo>
                  <a:lnTo>
                    <a:pt x="0" y="8890000"/>
                  </a:lnTo>
                  <a:cubicBezTo>
                    <a:pt x="2454910" y="8890000"/>
                    <a:pt x="4445000" y="6899910"/>
                    <a:pt x="4445000" y="4445000"/>
                  </a:cubicBezTo>
                  <a:cubicBezTo>
                    <a:pt x="4445000" y="1990090"/>
                    <a:pt x="2454910" y="0"/>
                    <a:pt x="0" y="0"/>
                  </a:cubicBezTo>
                  <a:close/>
                </a:path>
              </a:pathLst>
            </a:custGeom>
            <a:solidFill>
              <a:srgbClr val="C0C0E3">
                <a:alpha val="0"/>
              </a:srgbClr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219702" y="4467223"/>
            <a:ext cx="1095373" cy="1123948"/>
            <a:chOff x="0" y="0"/>
            <a:chExt cx="1460500" cy="14986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460500" cy="1498600"/>
            </a:xfrm>
            <a:custGeom>
              <a:avLst/>
              <a:gdLst/>
              <a:ahLst/>
              <a:cxnLst/>
              <a:rect r="r" b="b" t="t" l="l"/>
              <a:pathLst>
                <a:path h="1498600" w="1460500">
                  <a:moveTo>
                    <a:pt x="0" y="1498600"/>
                  </a:moveTo>
                  <a:lnTo>
                    <a:pt x="1460500" y="1498600"/>
                  </a:lnTo>
                  <a:lnTo>
                    <a:pt x="1460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715750" y="4457700"/>
            <a:ext cx="1095373" cy="1123948"/>
            <a:chOff x="0" y="0"/>
            <a:chExt cx="1460500" cy="14986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60500" cy="1498600"/>
            </a:xfrm>
            <a:custGeom>
              <a:avLst/>
              <a:gdLst/>
              <a:ahLst/>
              <a:cxnLst/>
              <a:rect r="r" b="b" t="t" l="l"/>
              <a:pathLst>
                <a:path h="1498600" w="1460500">
                  <a:moveTo>
                    <a:pt x="0" y="1498600"/>
                  </a:moveTo>
                  <a:lnTo>
                    <a:pt x="1460500" y="1498600"/>
                  </a:lnTo>
                  <a:lnTo>
                    <a:pt x="1460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4830425" y="2257425"/>
            <a:ext cx="3457575" cy="6667498"/>
            <a:chOff x="0" y="0"/>
            <a:chExt cx="4610100" cy="889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610100" cy="8890000"/>
            </a:xfrm>
            <a:custGeom>
              <a:avLst/>
              <a:gdLst/>
              <a:ahLst/>
              <a:cxnLst/>
              <a:rect r="r" b="b" t="t" l="l"/>
              <a:pathLst>
                <a:path h="8890000" w="4610100">
                  <a:moveTo>
                    <a:pt x="4445000" y="0"/>
                  </a:moveTo>
                  <a:cubicBezTo>
                    <a:pt x="1990090" y="0"/>
                    <a:pt x="0" y="1990090"/>
                    <a:pt x="0" y="4445000"/>
                  </a:cubicBezTo>
                  <a:cubicBezTo>
                    <a:pt x="0" y="6899910"/>
                    <a:pt x="1990090" y="8890000"/>
                    <a:pt x="4445000" y="8890000"/>
                  </a:cubicBezTo>
                  <a:cubicBezTo>
                    <a:pt x="4500245" y="8890000"/>
                    <a:pt x="4555363" y="8888984"/>
                    <a:pt x="4610100" y="8886952"/>
                  </a:cubicBezTo>
                  <a:lnTo>
                    <a:pt x="4610100" y="8886952"/>
                  </a:lnTo>
                  <a:lnTo>
                    <a:pt x="4610100" y="3048"/>
                  </a:lnTo>
                  <a:lnTo>
                    <a:pt x="4610100" y="3048"/>
                  </a:lnTo>
                  <a:cubicBezTo>
                    <a:pt x="4555363" y="1016"/>
                    <a:pt x="4500245" y="0"/>
                    <a:pt x="4445000" y="0"/>
                  </a:cubicBezTo>
                  <a:close/>
                </a:path>
              </a:pathLst>
            </a:custGeom>
            <a:solidFill>
              <a:srgbClr val="C0C0E3">
                <a:alpha val="0"/>
              </a:srgbClr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6728955" y="866394"/>
            <a:ext cx="710696" cy="164592"/>
            <a:chOff x="0" y="0"/>
            <a:chExt cx="947598" cy="21945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2413" y="0"/>
              <a:ext cx="945134" cy="219456"/>
            </a:xfrm>
            <a:custGeom>
              <a:avLst/>
              <a:gdLst/>
              <a:ahLst/>
              <a:cxnLst/>
              <a:rect r="r" b="b" t="t" l="l"/>
              <a:pathLst>
                <a:path h="219456" w="945134">
                  <a:moveTo>
                    <a:pt x="8255" y="216408"/>
                  </a:moveTo>
                  <a:lnTo>
                    <a:pt x="8255" y="189865"/>
                  </a:lnTo>
                  <a:lnTo>
                    <a:pt x="92964" y="109474"/>
                  </a:lnTo>
                  <a:cubicBezTo>
                    <a:pt x="100076" y="102743"/>
                    <a:pt x="105410" y="96901"/>
                    <a:pt x="108839" y="91821"/>
                  </a:cubicBezTo>
                  <a:cubicBezTo>
                    <a:pt x="112268" y="86741"/>
                    <a:pt x="114554" y="82042"/>
                    <a:pt x="115570" y="77851"/>
                  </a:cubicBezTo>
                  <a:cubicBezTo>
                    <a:pt x="116840" y="73406"/>
                    <a:pt x="117348" y="69215"/>
                    <a:pt x="117348" y="65405"/>
                  </a:cubicBezTo>
                  <a:cubicBezTo>
                    <a:pt x="117348" y="55626"/>
                    <a:pt x="114046" y="48133"/>
                    <a:pt x="107315" y="42799"/>
                  </a:cubicBezTo>
                  <a:cubicBezTo>
                    <a:pt x="100584" y="37338"/>
                    <a:pt x="90805" y="34544"/>
                    <a:pt x="77724" y="34544"/>
                  </a:cubicBezTo>
                  <a:cubicBezTo>
                    <a:pt x="67310" y="34544"/>
                    <a:pt x="57912" y="36322"/>
                    <a:pt x="49403" y="40005"/>
                  </a:cubicBezTo>
                  <a:cubicBezTo>
                    <a:pt x="41021" y="43688"/>
                    <a:pt x="33909" y="49276"/>
                    <a:pt x="27813" y="56769"/>
                  </a:cubicBezTo>
                  <a:lnTo>
                    <a:pt x="0" y="35306"/>
                  </a:lnTo>
                  <a:cubicBezTo>
                    <a:pt x="8382" y="24130"/>
                    <a:pt x="19558" y="15494"/>
                    <a:pt x="33528" y="9398"/>
                  </a:cubicBezTo>
                  <a:cubicBezTo>
                    <a:pt x="47752" y="3175"/>
                    <a:pt x="63627" y="0"/>
                    <a:pt x="81153" y="0"/>
                  </a:cubicBezTo>
                  <a:cubicBezTo>
                    <a:pt x="96520" y="0"/>
                    <a:pt x="109982" y="2540"/>
                    <a:pt x="121285" y="7620"/>
                  </a:cubicBezTo>
                  <a:cubicBezTo>
                    <a:pt x="132842" y="12446"/>
                    <a:pt x="141732" y="19558"/>
                    <a:pt x="147828" y="28702"/>
                  </a:cubicBezTo>
                  <a:cubicBezTo>
                    <a:pt x="154178" y="37846"/>
                    <a:pt x="157226" y="48768"/>
                    <a:pt x="157226" y="61341"/>
                  </a:cubicBezTo>
                  <a:cubicBezTo>
                    <a:pt x="157226" y="68199"/>
                    <a:pt x="156337" y="75184"/>
                    <a:pt x="154432" y="82042"/>
                  </a:cubicBezTo>
                  <a:cubicBezTo>
                    <a:pt x="152654" y="88773"/>
                    <a:pt x="149098" y="95885"/>
                    <a:pt x="144018" y="103378"/>
                  </a:cubicBezTo>
                  <a:cubicBezTo>
                    <a:pt x="138938" y="110871"/>
                    <a:pt x="131572" y="119380"/>
                    <a:pt x="121793" y="128651"/>
                  </a:cubicBezTo>
                  <a:lnTo>
                    <a:pt x="49149" y="197866"/>
                  </a:lnTo>
                  <a:lnTo>
                    <a:pt x="40894" y="182880"/>
                  </a:lnTo>
                  <a:lnTo>
                    <a:pt x="165608" y="182880"/>
                  </a:lnTo>
                  <a:lnTo>
                    <a:pt x="165608" y="216408"/>
                  </a:lnTo>
                  <a:lnTo>
                    <a:pt x="8255" y="216408"/>
                  </a:lnTo>
                  <a:close/>
                  <a:moveTo>
                    <a:pt x="350520" y="219456"/>
                  </a:moveTo>
                  <a:cubicBezTo>
                    <a:pt x="333629" y="219456"/>
                    <a:pt x="318389" y="215138"/>
                    <a:pt x="304800" y="206629"/>
                  </a:cubicBezTo>
                  <a:cubicBezTo>
                    <a:pt x="291338" y="198120"/>
                    <a:pt x="280797" y="185674"/>
                    <a:pt x="273050" y="169418"/>
                  </a:cubicBezTo>
                  <a:cubicBezTo>
                    <a:pt x="265303" y="152908"/>
                    <a:pt x="261493" y="133096"/>
                    <a:pt x="261493" y="109728"/>
                  </a:cubicBezTo>
                  <a:cubicBezTo>
                    <a:pt x="261493" y="86360"/>
                    <a:pt x="265303" y="66548"/>
                    <a:pt x="273050" y="50292"/>
                  </a:cubicBezTo>
                  <a:cubicBezTo>
                    <a:pt x="280797" y="33782"/>
                    <a:pt x="291338" y="21336"/>
                    <a:pt x="304800" y="12827"/>
                  </a:cubicBezTo>
                  <a:cubicBezTo>
                    <a:pt x="318516" y="4318"/>
                    <a:pt x="333629" y="0"/>
                    <a:pt x="350520" y="0"/>
                  </a:cubicBezTo>
                  <a:cubicBezTo>
                    <a:pt x="367538" y="0"/>
                    <a:pt x="382778" y="4318"/>
                    <a:pt x="396240" y="12827"/>
                  </a:cubicBezTo>
                  <a:cubicBezTo>
                    <a:pt x="409702" y="21336"/>
                    <a:pt x="420243" y="33909"/>
                    <a:pt x="427990" y="50292"/>
                  </a:cubicBezTo>
                  <a:cubicBezTo>
                    <a:pt x="435864" y="66548"/>
                    <a:pt x="439928" y="86360"/>
                    <a:pt x="439928" y="109728"/>
                  </a:cubicBezTo>
                  <a:cubicBezTo>
                    <a:pt x="439928" y="133096"/>
                    <a:pt x="435991" y="153035"/>
                    <a:pt x="427990" y="169418"/>
                  </a:cubicBezTo>
                  <a:cubicBezTo>
                    <a:pt x="420243" y="185674"/>
                    <a:pt x="409702" y="198120"/>
                    <a:pt x="396240" y="206629"/>
                  </a:cubicBezTo>
                  <a:cubicBezTo>
                    <a:pt x="382778" y="215138"/>
                    <a:pt x="367538" y="219456"/>
                    <a:pt x="350520" y="219456"/>
                  </a:cubicBezTo>
                  <a:close/>
                  <a:moveTo>
                    <a:pt x="350520" y="185039"/>
                  </a:moveTo>
                  <a:cubicBezTo>
                    <a:pt x="360426" y="185039"/>
                    <a:pt x="369062" y="182372"/>
                    <a:pt x="376428" y="177165"/>
                  </a:cubicBezTo>
                  <a:cubicBezTo>
                    <a:pt x="383794" y="171704"/>
                    <a:pt x="389382" y="163322"/>
                    <a:pt x="393446" y="152146"/>
                  </a:cubicBezTo>
                  <a:cubicBezTo>
                    <a:pt x="397764" y="140970"/>
                    <a:pt x="399796" y="126873"/>
                    <a:pt x="399796" y="109728"/>
                  </a:cubicBezTo>
                  <a:cubicBezTo>
                    <a:pt x="399796" y="92456"/>
                    <a:pt x="397637" y="78359"/>
                    <a:pt x="393446" y="67310"/>
                  </a:cubicBezTo>
                  <a:cubicBezTo>
                    <a:pt x="389382" y="56134"/>
                    <a:pt x="383667" y="47879"/>
                    <a:pt x="376428" y="42672"/>
                  </a:cubicBezTo>
                  <a:cubicBezTo>
                    <a:pt x="369062" y="37211"/>
                    <a:pt x="360426" y="34417"/>
                    <a:pt x="350520" y="34417"/>
                  </a:cubicBezTo>
                  <a:cubicBezTo>
                    <a:pt x="340995" y="34417"/>
                    <a:pt x="332486" y="37211"/>
                    <a:pt x="324866" y="42672"/>
                  </a:cubicBezTo>
                  <a:cubicBezTo>
                    <a:pt x="317500" y="48006"/>
                    <a:pt x="311785" y="56134"/>
                    <a:pt x="307467" y="67310"/>
                  </a:cubicBezTo>
                  <a:cubicBezTo>
                    <a:pt x="303403" y="78232"/>
                    <a:pt x="301371" y="92456"/>
                    <a:pt x="301371" y="109728"/>
                  </a:cubicBezTo>
                  <a:cubicBezTo>
                    <a:pt x="301371" y="126746"/>
                    <a:pt x="303403" y="140970"/>
                    <a:pt x="307467" y="152146"/>
                  </a:cubicBezTo>
                  <a:cubicBezTo>
                    <a:pt x="311785" y="163322"/>
                    <a:pt x="317500" y="171704"/>
                    <a:pt x="324866" y="177165"/>
                  </a:cubicBezTo>
                  <a:cubicBezTo>
                    <a:pt x="332359" y="182499"/>
                    <a:pt x="340868" y="185039"/>
                    <a:pt x="350520" y="185039"/>
                  </a:cubicBezTo>
                  <a:close/>
                  <a:moveTo>
                    <a:pt x="536702" y="216408"/>
                  </a:moveTo>
                  <a:lnTo>
                    <a:pt x="536702" y="189865"/>
                  </a:lnTo>
                  <a:lnTo>
                    <a:pt x="621411" y="109347"/>
                  </a:lnTo>
                  <a:cubicBezTo>
                    <a:pt x="628523" y="102616"/>
                    <a:pt x="633857" y="96774"/>
                    <a:pt x="637286" y="91694"/>
                  </a:cubicBezTo>
                  <a:cubicBezTo>
                    <a:pt x="640715" y="86614"/>
                    <a:pt x="643001" y="81915"/>
                    <a:pt x="644017" y="77724"/>
                  </a:cubicBezTo>
                  <a:cubicBezTo>
                    <a:pt x="645287" y="73279"/>
                    <a:pt x="645795" y="69088"/>
                    <a:pt x="645795" y="65278"/>
                  </a:cubicBezTo>
                  <a:cubicBezTo>
                    <a:pt x="645795" y="55499"/>
                    <a:pt x="642493" y="48006"/>
                    <a:pt x="635762" y="42672"/>
                  </a:cubicBezTo>
                  <a:cubicBezTo>
                    <a:pt x="629031" y="37211"/>
                    <a:pt x="619252" y="34417"/>
                    <a:pt x="606171" y="34417"/>
                  </a:cubicBezTo>
                  <a:cubicBezTo>
                    <a:pt x="595757" y="34417"/>
                    <a:pt x="586359" y="36195"/>
                    <a:pt x="577850" y="39878"/>
                  </a:cubicBezTo>
                  <a:cubicBezTo>
                    <a:pt x="569468" y="43561"/>
                    <a:pt x="562356" y="49149"/>
                    <a:pt x="556260" y="56642"/>
                  </a:cubicBezTo>
                  <a:lnTo>
                    <a:pt x="528574" y="35306"/>
                  </a:lnTo>
                  <a:cubicBezTo>
                    <a:pt x="536956" y="24130"/>
                    <a:pt x="548132" y="15494"/>
                    <a:pt x="562102" y="9398"/>
                  </a:cubicBezTo>
                  <a:cubicBezTo>
                    <a:pt x="576326" y="3175"/>
                    <a:pt x="592074" y="0"/>
                    <a:pt x="609600" y="0"/>
                  </a:cubicBezTo>
                  <a:cubicBezTo>
                    <a:pt x="625094" y="0"/>
                    <a:pt x="638429" y="2540"/>
                    <a:pt x="649859" y="7620"/>
                  </a:cubicBezTo>
                  <a:cubicBezTo>
                    <a:pt x="661416" y="12446"/>
                    <a:pt x="670306" y="19558"/>
                    <a:pt x="676402" y="28702"/>
                  </a:cubicBezTo>
                  <a:cubicBezTo>
                    <a:pt x="682752" y="37846"/>
                    <a:pt x="685800" y="48768"/>
                    <a:pt x="685800" y="61341"/>
                  </a:cubicBezTo>
                  <a:cubicBezTo>
                    <a:pt x="685800" y="68199"/>
                    <a:pt x="684911" y="75184"/>
                    <a:pt x="683006" y="82042"/>
                  </a:cubicBezTo>
                  <a:cubicBezTo>
                    <a:pt x="681228" y="88773"/>
                    <a:pt x="677672" y="95885"/>
                    <a:pt x="672592" y="103378"/>
                  </a:cubicBezTo>
                  <a:cubicBezTo>
                    <a:pt x="667512" y="110871"/>
                    <a:pt x="660146" y="119380"/>
                    <a:pt x="650367" y="128651"/>
                  </a:cubicBezTo>
                  <a:lnTo>
                    <a:pt x="577469" y="197866"/>
                  </a:lnTo>
                  <a:lnTo>
                    <a:pt x="569214" y="182880"/>
                  </a:lnTo>
                  <a:lnTo>
                    <a:pt x="693928" y="182880"/>
                  </a:lnTo>
                  <a:lnTo>
                    <a:pt x="693928" y="216408"/>
                  </a:lnTo>
                  <a:lnTo>
                    <a:pt x="536702" y="216408"/>
                  </a:lnTo>
                  <a:close/>
                  <a:moveTo>
                    <a:pt x="860679" y="219456"/>
                  </a:moveTo>
                  <a:cubicBezTo>
                    <a:pt x="845693" y="219456"/>
                    <a:pt x="830961" y="217297"/>
                    <a:pt x="816483" y="213106"/>
                  </a:cubicBezTo>
                  <a:cubicBezTo>
                    <a:pt x="802259" y="208661"/>
                    <a:pt x="790321" y="202565"/>
                    <a:pt x="780542" y="194818"/>
                  </a:cubicBezTo>
                  <a:lnTo>
                    <a:pt x="797306" y="164084"/>
                  </a:lnTo>
                  <a:cubicBezTo>
                    <a:pt x="805053" y="170434"/>
                    <a:pt x="814324" y="175514"/>
                    <a:pt x="825373" y="179324"/>
                  </a:cubicBezTo>
                  <a:cubicBezTo>
                    <a:pt x="836549" y="183134"/>
                    <a:pt x="848106" y="185166"/>
                    <a:pt x="860171" y="185166"/>
                  </a:cubicBezTo>
                  <a:cubicBezTo>
                    <a:pt x="874141" y="185166"/>
                    <a:pt x="885190" y="182245"/>
                    <a:pt x="893064" y="176276"/>
                  </a:cubicBezTo>
                  <a:cubicBezTo>
                    <a:pt x="901192" y="170434"/>
                    <a:pt x="905256" y="162433"/>
                    <a:pt x="905256" y="152527"/>
                  </a:cubicBezTo>
                  <a:cubicBezTo>
                    <a:pt x="905256" y="145796"/>
                    <a:pt x="903478" y="139954"/>
                    <a:pt x="900049" y="134874"/>
                  </a:cubicBezTo>
                  <a:cubicBezTo>
                    <a:pt x="896747" y="129794"/>
                    <a:pt x="890905" y="125984"/>
                    <a:pt x="882396" y="123317"/>
                  </a:cubicBezTo>
                  <a:cubicBezTo>
                    <a:pt x="874014" y="120650"/>
                    <a:pt x="862584" y="119380"/>
                    <a:pt x="847979" y="119380"/>
                  </a:cubicBezTo>
                  <a:lnTo>
                    <a:pt x="796417" y="119380"/>
                  </a:lnTo>
                  <a:lnTo>
                    <a:pt x="807466" y="3048"/>
                  </a:lnTo>
                  <a:lnTo>
                    <a:pt x="932688" y="3048"/>
                  </a:lnTo>
                  <a:lnTo>
                    <a:pt x="932688" y="36322"/>
                  </a:lnTo>
                  <a:lnTo>
                    <a:pt x="822071" y="36322"/>
                  </a:lnTo>
                  <a:lnTo>
                    <a:pt x="842772" y="17399"/>
                  </a:lnTo>
                  <a:lnTo>
                    <a:pt x="834517" y="104267"/>
                  </a:lnTo>
                  <a:lnTo>
                    <a:pt x="813816" y="85725"/>
                  </a:lnTo>
                  <a:lnTo>
                    <a:pt x="856742" y="85725"/>
                  </a:lnTo>
                  <a:cubicBezTo>
                    <a:pt x="877824" y="85725"/>
                    <a:pt x="894842" y="88519"/>
                    <a:pt x="907669" y="94234"/>
                  </a:cubicBezTo>
                  <a:cubicBezTo>
                    <a:pt x="920623" y="99695"/>
                    <a:pt x="930148" y="107442"/>
                    <a:pt x="935990" y="117348"/>
                  </a:cubicBezTo>
                  <a:cubicBezTo>
                    <a:pt x="942086" y="127127"/>
                    <a:pt x="945134" y="138303"/>
                    <a:pt x="945134" y="150876"/>
                  </a:cubicBezTo>
                  <a:cubicBezTo>
                    <a:pt x="945134" y="163322"/>
                    <a:pt x="942086" y="174625"/>
                    <a:pt x="935990" y="185039"/>
                  </a:cubicBezTo>
                  <a:cubicBezTo>
                    <a:pt x="929894" y="195453"/>
                    <a:pt x="920496" y="203708"/>
                    <a:pt x="907923" y="210058"/>
                  </a:cubicBezTo>
                  <a:cubicBezTo>
                    <a:pt x="895477" y="216408"/>
                    <a:pt x="879729" y="219456"/>
                    <a:pt x="860679" y="219456"/>
                  </a:cubicBezTo>
                  <a:close/>
                </a:path>
              </a:pathLst>
            </a:custGeom>
            <a:solidFill>
              <a:srgbClr val="414141">
                <a:alpha val="0"/>
              </a:srgbClr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895348" y="666748"/>
            <a:ext cx="1504952" cy="571500"/>
          </a:xfrm>
          <a:custGeom>
            <a:avLst/>
            <a:gdLst/>
            <a:ahLst/>
            <a:cxnLst/>
            <a:rect r="r" b="b" t="t" l="l"/>
            <a:pathLst>
              <a:path h="571500" w="1504952">
                <a:moveTo>
                  <a:pt x="0" y="0"/>
                </a:moveTo>
                <a:lnTo>
                  <a:pt x="1504952" y="0"/>
                </a:lnTo>
                <a:lnTo>
                  <a:pt x="1504952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0"/>
            </a:blip>
            <a:stretch>
              <a:fillRect l="-155" t="0" r="-155" b="0"/>
            </a:stretch>
          </a:blipFill>
        </p:spPr>
      </p: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971550" y="6724919"/>
            <a:ext cx="1119018" cy="201625"/>
            <a:chOff x="0" y="0"/>
            <a:chExt cx="1492021" cy="26883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33401" y="0"/>
              <a:ext cx="1458595" cy="268859"/>
            </a:xfrm>
            <a:custGeom>
              <a:avLst/>
              <a:gdLst/>
              <a:ahLst/>
              <a:cxnLst/>
              <a:rect r="r" b="b" t="t" l="l"/>
              <a:pathLst>
                <a:path h="268859" w="1458595">
                  <a:moveTo>
                    <a:pt x="0" y="266319"/>
                  </a:moveTo>
                  <a:lnTo>
                    <a:pt x="0" y="17399"/>
                  </a:lnTo>
                  <a:lnTo>
                    <a:pt x="46228" y="17399"/>
                  </a:lnTo>
                  <a:lnTo>
                    <a:pt x="46228" y="266319"/>
                  </a:lnTo>
                  <a:lnTo>
                    <a:pt x="0" y="266319"/>
                  </a:lnTo>
                  <a:close/>
                  <a:moveTo>
                    <a:pt x="217043" y="74295"/>
                  </a:moveTo>
                  <a:cubicBezTo>
                    <a:pt x="232156" y="74295"/>
                    <a:pt x="245745" y="77216"/>
                    <a:pt x="257556" y="83185"/>
                  </a:cubicBezTo>
                  <a:cubicBezTo>
                    <a:pt x="269621" y="89154"/>
                    <a:pt x="279146" y="98298"/>
                    <a:pt x="286004" y="110617"/>
                  </a:cubicBezTo>
                  <a:cubicBezTo>
                    <a:pt x="292862" y="122682"/>
                    <a:pt x="296291" y="138303"/>
                    <a:pt x="296291" y="157607"/>
                  </a:cubicBezTo>
                  <a:lnTo>
                    <a:pt x="296291" y="266446"/>
                  </a:lnTo>
                  <a:lnTo>
                    <a:pt x="251841" y="266446"/>
                  </a:lnTo>
                  <a:lnTo>
                    <a:pt x="251841" y="163195"/>
                  </a:lnTo>
                  <a:cubicBezTo>
                    <a:pt x="251841" y="146304"/>
                    <a:pt x="247777" y="133858"/>
                    <a:pt x="239776" y="125476"/>
                  </a:cubicBezTo>
                  <a:cubicBezTo>
                    <a:pt x="231902" y="117221"/>
                    <a:pt x="220980" y="113030"/>
                    <a:pt x="206756" y="113030"/>
                  </a:cubicBezTo>
                  <a:cubicBezTo>
                    <a:pt x="196342" y="113030"/>
                    <a:pt x="187071" y="115189"/>
                    <a:pt x="179070" y="119380"/>
                  </a:cubicBezTo>
                  <a:cubicBezTo>
                    <a:pt x="171069" y="123571"/>
                    <a:pt x="164719" y="130048"/>
                    <a:pt x="160274" y="138557"/>
                  </a:cubicBezTo>
                  <a:cubicBezTo>
                    <a:pt x="155956" y="146812"/>
                    <a:pt x="153924" y="157353"/>
                    <a:pt x="153924" y="170180"/>
                  </a:cubicBezTo>
                  <a:lnTo>
                    <a:pt x="153924" y="266192"/>
                  </a:lnTo>
                  <a:lnTo>
                    <a:pt x="109474" y="266192"/>
                  </a:lnTo>
                  <a:lnTo>
                    <a:pt x="109474" y="76454"/>
                  </a:lnTo>
                  <a:lnTo>
                    <a:pt x="151765" y="76454"/>
                  </a:lnTo>
                  <a:lnTo>
                    <a:pt x="151765" y="127635"/>
                  </a:lnTo>
                  <a:lnTo>
                    <a:pt x="144272" y="112014"/>
                  </a:lnTo>
                  <a:cubicBezTo>
                    <a:pt x="150876" y="99949"/>
                    <a:pt x="160528" y="90678"/>
                    <a:pt x="173101" y="84328"/>
                  </a:cubicBezTo>
                  <a:cubicBezTo>
                    <a:pt x="185928" y="77724"/>
                    <a:pt x="200660" y="74422"/>
                    <a:pt x="217170" y="74422"/>
                  </a:cubicBezTo>
                  <a:close/>
                  <a:moveTo>
                    <a:pt x="358775" y="266319"/>
                  </a:moveTo>
                  <a:lnTo>
                    <a:pt x="358775" y="65786"/>
                  </a:lnTo>
                  <a:cubicBezTo>
                    <a:pt x="358775" y="45847"/>
                    <a:pt x="364617" y="29972"/>
                    <a:pt x="376174" y="18161"/>
                  </a:cubicBezTo>
                  <a:cubicBezTo>
                    <a:pt x="388112" y="6096"/>
                    <a:pt x="404876" y="0"/>
                    <a:pt x="426720" y="0"/>
                  </a:cubicBezTo>
                  <a:cubicBezTo>
                    <a:pt x="434594" y="0"/>
                    <a:pt x="441833" y="889"/>
                    <a:pt x="448818" y="2540"/>
                  </a:cubicBezTo>
                  <a:cubicBezTo>
                    <a:pt x="455930" y="4191"/>
                    <a:pt x="461899" y="6858"/>
                    <a:pt x="466598" y="10414"/>
                  </a:cubicBezTo>
                  <a:lnTo>
                    <a:pt x="454533" y="43815"/>
                  </a:lnTo>
                  <a:cubicBezTo>
                    <a:pt x="451231" y="41148"/>
                    <a:pt x="447421" y="39370"/>
                    <a:pt x="443103" y="38100"/>
                  </a:cubicBezTo>
                  <a:cubicBezTo>
                    <a:pt x="438785" y="36703"/>
                    <a:pt x="434467" y="35941"/>
                    <a:pt x="429895" y="35941"/>
                  </a:cubicBezTo>
                  <a:cubicBezTo>
                    <a:pt x="420624" y="35941"/>
                    <a:pt x="413639" y="38608"/>
                    <a:pt x="408940" y="43815"/>
                  </a:cubicBezTo>
                  <a:cubicBezTo>
                    <a:pt x="404241" y="48768"/>
                    <a:pt x="401828" y="56388"/>
                    <a:pt x="401828" y="66548"/>
                  </a:cubicBezTo>
                  <a:lnTo>
                    <a:pt x="401828" y="87884"/>
                  </a:lnTo>
                  <a:lnTo>
                    <a:pt x="403225" y="107823"/>
                  </a:lnTo>
                  <a:lnTo>
                    <a:pt x="403225" y="266319"/>
                  </a:lnTo>
                  <a:lnTo>
                    <a:pt x="358775" y="266319"/>
                  </a:lnTo>
                  <a:close/>
                  <a:moveTo>
                    <a:pt x="327533" y="113411"/>
                  </a:moveTo>
                  <a:lnTo>
                    <a:pt x="327533" y="77851"/>
                  </a:lnTo>
                  <a:lnTo>
                    <a:pt x="454152" y="77851"/>
                  </a:lnTo>
                  <a:lnTo>
                    <a:pt x="454152" y="113411"/>
                  </a:lnTo>
                  <a:lnTo>
                    <a:pt x="327533" y="113411"/>
                  </a:lnTo>
                  <a:close/>
                  <a:moveTo>
                    <a:pt x="566674" y="268859"/>
                  </a:moveTo>
                  <a:cubicBezTo>
                    <a:pt x="547243" y="268859"/>
                    <a:pt x="529971" y="264668"/>
                    <a:pt x="514731" y="256413"/>
                  </a:cubicBezTo>
                  <a:cubicBezTo>
                    <a:pt x="499618" y="247904"/>
                    <a:pt x="487553" y="236220"/>
                    <a:pt x="478790" y="221615"/>
                  </a:cubicBezTo>
                  <a:cubicBezTo>
                    <a:pt x="470027" y="207010"/>
                    <a:pt x="465582" y="190246"/>
                    <a:pt x="465582" y="171450"/>
                  </a:cubicBezTo>
                  <a:cubicBezTo>
                    <a:pt x="465582" y="152527"/>
                    <a:pt x="470027" y="135763"/>
                    <a:pt x="478790" y="121285"/>
                  </a:cubicBezTo>
                  <a:cubicBezTo>
                    <a:pt x="487553" y="106553"/>
                    <a:pt x="499491" y="95123"/>
                    <a:pt x="514731" y="86741"/>
                  </a:cubicBezTo>
                  <a:cubicBezTo>
                    <a:pt x="529971" y="78359"/>
                    <a:pt x="547243" y="74295"/>
                    <a:pt x="566674" y="74295"/>
                  </a:cubicBezTo>
                  <a:cubicBezTo>
                    <a:pt x="586359" y="74295"/>
                    <a:pt x="603758" y="78486"/>
                    <a:pt x="618998" y="86741"/>
                  </a:cubicBezTo>
                  <a:cubicBezTo>
                    <a:pt x="634365" y="94996"/>
                    <a:pt x="646430" y="106426"/>
                    <a:pt x="654939" y="120904"/>
                  </a:cubicBezTo>
                  <a:cubicBezTo>
                    <a:pt x="663702" y="135382"/>
                    <a:pt x="668147" y="152146"/>
                    <a:pt x="668147" y="171450"/>
                  </a:cubicBezTo>
                  <a:cubicBezTo>
                    <a:pt x="668147" y="190119"/>
                    <a:pt x="663702" y="206883"/>
                    <a:pt x="654939" y="221615"/>
                  </a:cubicBezTo>
                  <a:cubicBezTo>
                    <a:pt x="646430" y="236347"/>
                    <a:pt x="634492" y="247904"/>
                    <a:pt x="618998" y="256413"/>
                  </a:cubicBezTo>
                  <a:cubicBezTo>
                    <a:pt x="603885" y="264668"/>
                    <a:pt x="586359" y="268859"/>
                    <a:pt x="566674" y="268859"/>
                  </a:cubicBezTo>
                  <a:close/>
                  <a:moveTo>
                    <a:pt x="566674" y="230759"/>
                  </a:moveTo>
                  <a:cubicBezTo>
                    <a:pt x="577596" y="230759"/>
                    <a:pt x="587248" y="228346"/>
                    <a:pt x="595884" y="223647"/>
                  </a:cubicBezTo>
                  <a:cubicBezTo>
                    <a:pt x="604520" y="218948"/>
                    <a:pt x="610997" y="212090"/>
                    <a:pt x="615823" y="203073"/>
                  </a:cubicBezTo>
                  <a:cubicBezTo>
                    <a:pt x="620776" y="194056"/>
                    <a:pt x="623316" y="183515"/>
                    <a:pt x="623316" y="171450"/>
                  </a:cubicBezTo>
                  <a:cubicBezTo>
                    <a:pt x="623316" y="159131"/>
                    <a:pt x="620776" y="148590"/>
                    <a:pt x="615823" y="139827"/>
                  </a:cubicBezTo>
                  <a:cubicBezTo>
                    <a:pt x="611124" y="130810"/>
                    <a:pt x="604393" y="123952"/>
                    <a:pt x="595884" y="119253"/>
                  </a:cubicBezTo>
                  <a:cubicBezTo>
                    <a:pt x="587375" y="114554"/>
                    <a:pt x="577723" y="112141"/>
                    <a:pt x="567055" y="112141"/>
                  </a:cubicBezTo>
                  <a:cubicBezTo>
                    <a:pt x="556133" y="112141"/>
                    <a:pt x="546481" y="114554"/>
                    <a:pt x="537845" y="119253"/>
                  </a:cubicBezTo>
                  <a:cubicBezTo>
                    <a:pt x="529590" y="123952"/>
                    <a:pt x="522859" y="130810"/>
                    <a:pt x="517906" y="139827"/>
                  </a:cubicBezTo>
                  <a:cubicBezTo>
                    <a:pt x="512953" y="148590"/>
                    <a:pt x="510413" y="159131"/>
                    <a:pt x="510413" y="171450"/>
                  </a:cubicBezTo>
                  <a:cubicBezTo>
                    <a:pt x="510413" y="183515"/>
                    <a:pt x="512953" y="194056"/>
                    <a:pt x="517906" y="203073"/>
                  </a:cubicBezTo>
                  <a:cubicBezTo>
                    <a:pt x="522859" y="212090"/>
                    <a:pt x="529463" y="218948"/>
                    <a:pt x="537845" y="223647"/>
                  </a:cubicBezTo>
                  <a:cubicBezTo>
                    <a:pt x="546354" y="228346"/>
                    <a:pt x="556006" y="230759"/>
                    <a:pt x="566674" y="230759"/>
                  </a:cubicBezTo>
                  <a:close/>
                  <a:moveTo>
                    <a:pt x="710565" y="266319"/>
                  </a:moveTo>
                  <a:lnTo>
                    <a:pt x="710565" y="2540"/>
                  </a:lnTo>
                  <a:lnTo>
                    <a:pt x="755015" y="2540"/>
                  </a:lnTo>
                  <a:lnTo>
                    <a:pt x="755015" y="266319"/>
                  </a:lnTo>
                  <a:lnTo>
                    <a:pt x="710565" y="266319"/>
                  </a:lnTo>
                  <a:close/>
                  <a:moveTo>
                    <a:pt x="930402" y="266319"/>
                  </a:moveTo>
                  <a:lnTo>
                    <a:pt x="930402" y="227965"/>
                  </a:lnTo>
                  <a:lnTo>
                    <a:pt x="927862" y="219837"/>
                  </a:lnTo>
                  <a:lnTo>
                    <a:pt x="927862" y="152527"/>
                  </a:lnTo>
                  <a:cubicBezTo>
                    <a:pt x="927862" y="139446"/>
                    <a:pt x="923925" y="129413"/>
                    <a:pt x="916178" y="122301"/>
                  </a:cubicBezTo>
                  <a:cubicBezTo>
                    <a:pt x="908304" y="114935"/>
                    <a:pt x="896493" y="111252"/>
                    <a:pt x="880618" y="111252"/>
                  </a:cubicBezTo>
                  <a:cubicBezTo>
                    <a:pt x="869950" y="111252"/>
                    <a:pt x="859409" y="112903"/>
                    <a:pt x="848995" y="116205"/>
                  </a:cubicBezTo>
                  <a:cubicBezTo>
                    <a:pt x="838835" y="119507"/>
                    <a:pt x="830199" y="124206"/>
                    <a:pt x="823087" y="130048"/>
                  </a:cubicBezTo>
                  <a:lnTo>
                    <a:pt x="805434" y="97790"/>
                  </a:lnTo>
                  <a:cubicBezTo>
                    <a:pt x="815594" y="89916"/>
                    <a:pt x="827659" y="84201"/>
                    <a:pt x="841756" y="80391"/>
                  </a:cubicBezTo>
                  <a:cubicBezTo>
                    <a:pt x="855980" y="76327"/>
                    <a:pt x="870712" y="74295"/>
                    <a:pt x="885825" y="74295"/>
                  </a:cubicBezTo>
                  <a:cubicBezTo>
                    <a:pt x="913384" y="74295"/>
                    <a:pt x="934593" y="80899"/>
                    <a:pt x="949452" y="94234"/>
                  </a:cubicBezTo>
                  <a:cubicBezTo>
                    <a:pt x="964565" y="107315"/>
                    <a:pt x="972185" y="127508"/>
                    <a:pt x="972185" y="155067"/>
                  </a:cubicBezTo>
                  <a:lnTo>
                    <a:pt x="972185" y="266319"/>
                  </a:lnTo>
                  <a:lnTo>
                    <a:pt x="930275" y="266319"/>
                  </a:lnTo>
                  <a:close/>
                  <a:moveTo>
                    <a:pt x="870712" y="268859"/>
                  </a:moveTo>
                  <a:cubicBezTo>
                    <a:pt x="856488" y="268859"/>
                    <a:pt x="844042" y="266446"/>
                    <a:pt x="833374" y="261747"/>
                  </a:cubicBezTo>
                  <a:cubicBezTo>
                    <a:pt x="822706" y="256794"/>
                    <a:pt x="814451" y="250063"/>
                    <a:pt x="808482" y="241427"/>
                  </a:cubicBezTo>
                  <a:cubicBezTo>
                    <a:pt x="802767" y="232664"/>
                    <a:pt x="799973" y="222758"/>
                    <a:pt x="799973" y="211963"/>
                  </a:cubicBezTo>
                  <a:cubicBezTo>
                    <a:pt x="799973" y="201295"/>
                    <a:pt x="802513" y="191643"/>
                    <a:pt x="807466" y="183134"/>
                  </a:cubicBezTo>
                  <a:cubicBezTo>
                    <a:pt x="812673" y="174625"/>
                    <a:pt x="821055" y="167894"/>
                    <a:pt x="832739" y="162814"/>
                  </a:cubicBezTo>
                  <a:cubicBezTo>
                    <a:pt x="844423" y="157734"/>
                    <a:pt x="859790" y="155321"/>
                    <a:pt x="878967" y="155321"/>
                  </a:cubicBezTo>
                  <a:lnTo>
                    <a:pt x="934085" y="155321"/>
                  </a:lnTo>
                  <a:lnTo>
                    <a:pt x="934085" y="184785"/>
                  </a:lnTo>
                  <a:lnTo>
                    <a:pt x="881888" y="184785"/>
                  </a:lnTo>
                  <a:cubicBezTo>
                    <a:pt x="866775" y="184785"/>
                    <a:pt x="856488" y="187325"/>
                    <a:pt x="851281" y="192278"/>
                  </a:cubicBezTo>
                  <a:cubicBezTo>
                    <a:pt x="846074" y="196977"/>
                    <a:pt x="843407" y="202946"/>
                    <a:pt x="843407" y="210058"/>
                  </a:cubicBezTo>
                  <a:cubicBezTo>
                    <a:pt x="843407" y="218059"/>
                    <a:pt x="846582" y="224536"/>
                    <a:pt x="853059" y="229235"/>
                  </a:cubicBezTo>
                  <a:cubicBezTo>
                    <a:pt x="859536" y="233934"/>
                    <a:pt x="868299" y="236347"/>
                    <a:pt x="879729" y="236347"/>
                  </a:cubicBezTo>
                  <a:cubicBezTo>
                    <a:pt x="890651" y="236347"/>
                    <a:pt x="900303" y="233807"/>
                    <a:pt x="908939" y="228854"/>
                  </a:cubicBezTo>
                  <a:cubicBezTo>
                    <a:pt x="917702" y="223901"/>
                    <a:pt x="924052" y="216535"/>
                    <a:pt x="927735" y="206756"/>
                  </a:cubicBezTo>
                  <a:lnTo>
                    <a:pt x="935228" y="233426"/>
                  </a:lnTo>
                  <a:cubicBezTo>
                    <a:pt x="930910" y="244602"/>
                    <a:pt x="923290" y="253238"/>
                    <a:pt x="912114" y="259334"/>
                  </a:cubicBezTo>
                  <a:cubicBezTo>
                    <a:pt x="901192" y="265557"/>
                    <a:pt x="887349" y="268605"/>
                    <a:pt x="870458" y="268605"/>
                  </a:cubicBezTo>
                  <a:close/>
                  <a:moveTo>
                    <a:pt x="1136904" y="74295"/>
                  </a:moveTo>
                  <a:cubicBezTo>
                    <a:pt x="1152017" y="74295"/>
                    <a:pt x="1165606" y="77216"/>
                    <a:pt x="1177417" y="83185"/>
                  </a:cubicBezTo>
                  <a:cubicBezTo>
                    <a:pt x="1189482" y="89154"/>
                    <a:pt x="1199007" y="98298"/>
                    <a:pt x="1205865" y="110617"/>
                  </a:cubicBezTo>
                  <a:cubicBezTo>
                    <a:pt x="1212723" y="122682"/>
                    <a:pt x="1216152" y="138303"/>
                    <a:pt x="1216152" y="157607"/>
                  </a:cubicBezTo>
                  <a:lnTo>
                    <a:pt x="1216152" y="266446"/>
                  </a:lnTo>
                  <a:lnTo>
                    <a:pt x="1171829" y="266446"/>
                  </a:lnTo>
                  <a:lnTo>
                    <a:pt x="1171829" y="163195"/>
                  </a:lnTo>
                  <a:cubicBezTo>
                    <a:pt x="1171829" y="146304"/>
                    <a:pt x="1167765" y="133858"/>
                    <a:pt x="1159764" y="125476"/>
                  </a:cubicBezTo>
                  <a:cubicBezTo>
                    <a:pt x="1151890" y="117221"/>
                    <a:pt x="1140968" y="113030"/>
                    <a:pt x="1126744" y="113030"/>
                  </a:cubicBezTo>
                  <a:cubicBezTo>
                    <a:pt x="1116330" y="113030"/>
                    <a:pt x="1107059" y="115189"/>
                    <a:pt x="1099058" y="119380"/>
                  </a:cubicBezTo>
                  <a:cubicBezTo>
                    <a:pt x="1091057" y="123571"/>
                    <a:pt x="1084707" y="130048"/>
                    <a:pt x="1080262" y="138557"/>
                  </a:cubicBezTo>
                  <a:cubicBezTo>
                    <a:pt x="1075944" y="146812"/>
                    <a:pt x="1073912" y="157353"/>
                    <a:pt x="1073912" y="170180"/>
                  </a:cubicBezTo>
                  <a:lnTo>
                    <a:pt x="1073912" y="266192"/>
                  </a:lnTo>
                  <a:lnTo>
                    <a:pt x="1029462" y="266192"/>
                  </a:lnTo>
                  <a:lnTo>
                    <a:pt x="1029462" y="76454"/>
                  </a:lnTo>
                  <a:lnTo>
                    <a:pt x="1071499" y="76454"/>
                  </a:lnTo>
                  <a:lnTo>
                    <a:pt x="1071499" y="127635"/>
                  </a:lnTo>
                  <a:lnTo>
                    <a:pt x="1064006" y="112014"/>
                  </a:lnTo>
                  <a:cubicBezTo>
                    <a:pt x="1070610" y="99949"/>
                    <a:pt x="1080262" y="90678"/>
                    <a:pt x="1092835" y="84328"/>
                  </a:cubicBezTo>
                  <a:cubicBezTo>
                    <a:pt x="1105662" y="77724"/>
                    <a:pt x="1120394" y="74422"/>
                    <a:pt x="1136904" y="74422"/>
                  </a:cubicBezTo>
                  <a:close/>
                  <a:moveTo>
                    <a:pt x="1353312" y="268859"/>
                  </a:moveTo>
                  <a:cubicBezTo>
                    <a:pt x="1335024" y="268859"/>
                    <a:pt x="1318641" y="264795"/>
                    <a:pt x="1303909" y="256794"/>
                  </a:cubicBezTo>
                  <a:cubicBezTo>
                    <a:pt x="1289431" y="248539"/>
                    <a:pt x="1278128" y="237109"/>
                    <a:pt x="1269746" y="222631"/>
                  </a:cubicBezTo>
                  <a:cubicBezTo>
                    <a:pt x="1261364" y="208153"/>
                    <a:pt x="1257300" y="191135"/>
                    <a:pt x="1257300" y="171450"/>
                  </a:cubicBezTo>
                  <a:cubicBezTo>
                    <a:pt x="1257300" y="151765"/>
                    <a:pt x="1261491" y="134747"/>
                    <a:pt x="1269746" y="120269"/>
                  </a:cubicBezTo>
                  <a:cubicBezTo>
                    <a:pt x="1278001" y="105791"/>
                    <a:pt x="1289431" y="94488"/>
                    <a:pt x="1303909" y="86487"/>
                  </a:cubicBezTo>
                  <a:cubicBezTo>
                    <a:pt x="1318641" y="78486"/>
                    <a:pt x="1335024" y="74422"/>
                    <a:pt x="1353312" y="74422"/>
                  </a:cubicBezTo>
                  <a:cubicBezTo>
                    <a:pt x="1369187" y="74422"/>
                    <a:pt x="1383411" y="77978"/>
                    <a:pt x="1395984" y="85090"/>
                  </a:cubicBezTo>
                  <a:cubicBezTo>
                    <a:pt x="1408557" y="91948"/>
                    <a:pt x="1418463" y="102489"/>
                    <a:pt x="1425829" y="116713"/>
                  </a:cubicBezTo>
                  <a:cubicBezTo>
                    <a:pt x="1433195" y="130937"/>
                    <a:pt x="1436878" y="149225"/>
                    <a:pt x="1436878" y="171450"/>
                  </a:cubicBezTo>
                  <a:cubicBezTo>
                    <a:pt x="1436878" y="193548"/>
                    <a:pt x="1433322" y="211709"/>
                    <a:pt x="1426210" y="226187"/>
                  </a:cubicBezTo>
                  <a:cubicBezTo>
                    <a:pt x="1419098" y="240411"/>
                    <a:pt x="1409319" y="251079"/>
                    <a:pt x="1396746" y="258191"/>
                  </a:cubicBezTo>
                  <a:cubicBezTo>
                    <a:pt x="1384173" y="265303"/>
                    <a:pt x="1369695" y="268859"/>
                    <a:pt x="1353312" y="268859"/>
                  </a:cubicBezTo>
                  <a:close/>
                  <a:moveTo>
                    <a:pt x="1358646" y="230759"/>
                  </a:moveTo>
                  <a:cubicBezTo>
                    <a:pt x="1369314" y="230759"/>
                    <a:pt x="1378839" y="228346"/>
                    <a:pt x="1387094" y="223647"/>
                  </a:cubicBezTo>
                  <a:cubicBezTo>
                    <a:pt x="1395603" y="218948"/>
                    <a:pt x="1402334" y="212090"/>
                    <a:pt x="1407414" y="203073"/>
                  </a:cubicBezTo>
                  <a:cubicBezTo>
                    <a:pt x="1412621" y="194056"/>
                    <a:pt x="1415288" y="183515"/>
                    <a:pt x="1415288" y="171450"/>
                  </a:cubicBezTo>
                  <a:cubicBezTo>
                    <a:pt x="1415288" y="159131"/>
                    <a:pt x="1412621" y="148590"/>
                    <a:pt x="1407414" y="139827"/>
                  </a:cubicBezTo>
                  <a:cubicBezTo>
                    <a:pt x="1402461" y="130810"/>
                    <a:pt x="1395730" y="123952"/>
                    <a:pt x="1387094" y="119253"/>
                  </a:cubicBezTo>
                  <a:cubicBezTo>
                    <a:pt x="1378839" y="114554"/>
                    <a:pt x="1369314" y="112141"/>
                    <a:pt x="1358646" y="112141"/>
                  </a:cubicBezTo>
                  <a:cubicBezTo>
                    <a:pt x="1347978" y="112141"/>
                    <a:pt x="1338326" y="114554"/>
                    <a:pt x="1329817" y="119253"/>
                  </a:cubicBezTo>
                  <a:cubicBezTo>
                    <a:pt x="1321562" y="123952"/>
                    <a:pt x="1314704" y="130810"/>
                    <a:pt x="1309497" y="139827"/>
                  </a:cubicBezTo>
                  <a:cubicBezTo>
                    <a:pt x="1304544" y="148590"/>
                    <a:pt x="1302004" y="159131"/>
                    <a:pt x="1302004" y="171450"/>
                  </a:cubicBezTo>
                  <a:cubicBezTo>
                    <a:pt x="1302004" y="183515"/>
                    <a:pt x="1304544" y="194056"/>
                    <a:pt x="1309497" y="203073"/>
                  </a:cubicBezTo>
                  <a:cubicBezTo>
                    <a:pt x="1314704" y="212090"/>
                    <a:pt x="1321435" y="218948"/>
                    <a:pt x="1329817" y="223647"/>
                  </a:cubicBezTo>
                  <a:cubicBezTo>
                    <a:pt x="1338326" y="228346"/>
                    <a:pt x="1347978" y="230759"/>
                    <a:pt x="1358646" y="230759"/>
                  </a:cubicBezTo>
                  <a:close/>
                  <a:moveTo>
                    <a:pt x="1416304" y="266319"/>
                  </a:moveTo>
                  <a:lnTo>
                    <a:pt x="1416304" y="221488"/>
                  </a:lnTo>
                  <a:lnTo>
                    <a:pt x="1418082" y="170942"/>
                  </a:lnTo>
                  <a:lnTo>
                    <a:pt x="1414526" y="120396"/>
                  </a:lnTo>
                  <a:lnTo>
                    <a:pt x="1414526" y="2540"/>
                  </a:lnTo>
                  <a:lnTo>
                    <a:pt x="1458595" y="2540"/>
                  </a:lnTo>
                  <a:lnTo>
                    <a:pt x="1458595" y="266319"/>
                  </a:lnTo>
                  <a:lnTo>
                    <a:pt x="1416304" y="266319"/>
                  </a:lnTo>
                  <a:close/>
                </a:path>
              </a:pathLst>
            </a:custGeom>
            <a:solidFill>
              <a:srgbClr val="060A1A"/>
            </a:solidFill>
          </p:spPr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971550" y="8403186"/>
            <a:ext cx="593296" cy="200561"/>
            <a:chOff x="0" y="0"/>
            <a:chExt cx="791058" cy="26741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5748" y="0"/>
              <a:ext cx="775462" cy="267462"/>
            </a:xfrm>
            <a:custGeom>
              <a:avLst/>
              <a:gdLst/>
              <a:ahLst/>
              <a:cxnLst/>
              <a:rect r="r" b="b" t="t" l="l"/>
              <a:pathLst>
                <a:path h="267462" w="775462">
                  <a:moveTo>
                    <a:pt x="133985" y="267462"/>
                  </a:moveTo>
                  <a:cubicBezTo>
                    <a:pt x="114554" y="267462"/>
                    <a:pt x="96647" y="264414"/>
                    <a:pt x="80264" y="258191"/>
                  </a:cubicBezTo>
                  <a:cubicBezTo>
                    <a:pt x="64135" y="251841"/>
                    <a:pt x="50038" y="242951"/>
                    <a:pt x="37973" y="231521"/>
                  </a:cubicBezTo>
                  <a:cubicBezTo>
                    <a:pt x="25908" y="219964"/>
                    <a:pt x="16510" y="206248"/>
                    <a:pt x="9906" y="190627"/>
                  </a:cubicBezTo>
                  <a:cubicBezTo>
                    <a:pt x="3302" y="175006"/>
                    <a:pt x="0" y="157861"/>
                    <a:pt x="0" y="139446"/>
                  </a:cubicBezTo>
                  <a:cubicBezTo>
                    <a:pt x="0" y="121031"/>
                    <a:pt x="3302" y="103886"/>
                    <a:pt x="9906" y="88265"/>
                  </a:cubicBezTo>
                  <a:cubicBezTo>
                    <a:pt x="16510" y="72644"/>
                    <a:pt x="25908" y="59055"/>
                    <a:pt x="37973" y="47752"/>
                  </a:cubicBezTo>
                  <a:cubicBezTo>
                    <a:pt x="50292" y="36195"/>
                    <a:pt x="64643" y="27305"/>
                    <a:pt x="81026" y="21082"/>
                  </a:cubicBezTo>
                  <a:cubicBezTo>
                    <a:pt x="97282" y="14605"/>
                    <a:pt x="115189" y="11430"/>
                    <a:pt x="134620" y="11430"/>
                  </a:cubicBezTo>
                  <a:cubicBezTo>
                    <a:pt x="155702" y="11430"/>
                    <a:pt x="174625" y="14859"/>
                    <a:pt x="191516" y="21717"/>
                  </a:cubicBezTo>
                  <a:cubicBezTo>
                    <a:pt x="208534" y="28575"/>
                    <a:pt x="222885" y="38608"/>
                    <a:pt x="234569" y="51943"/>
                  </a:cubicBezTo>
                  <a:lnTo>
                    <a:pt x="205359" y="80391"/>
                  </a:lnTo>
                  <a:cubicBezTo>
                    <a:pt x="195580" y="70612"/>
                    <a:pt x="185039" y="63500"/>
                    <a:pt x="173736" y="59055"/>
                  </a:cubicBezTo>
                  <a:cubicBezTo>
                    <a:pt x="162560" y="54356"/>
                    <a:pt x="150241" y="51943"/>
                    <a:pt x="136779" y="51943"/>
                  </a:cubicBezTo>
                  <a:cubicBezTo>
                    <a:pt x="123698" y="51943"/>
                    <a:pt x="111633" y="54102"/>
                    <a:pt x="100457" y="58293"/>
                  </a:cubicBezTo>
                  <a:cubicBezTo>
                    <a:pt x="89281" y="62484"/>
                    <a:pt x="79756" y="68580"/>
                    <a:pt x="71755" y="76454"/>
                  </a:cubicBezTo>
                  <a:cubicBezTo>
                    <a:pt x="63754" y="84328"/>
                    <a:pt x="57404" y="93472"/>
                    <a:pt x="52832" y="104140"/>
                  </a:cubicBezTo>
                  <a:cubicBezTo>
                    <a:pt x="48514" y="114808"/>
                    <a:pt x="46482" y="126492"/>
                    <a:pt x="46482" y="139319"/>
                  </a:cubicBezTo>
                  <a:cubicBezTo>
                    <a:pt x="46482" y="151892"/>
                    <a:pt x="48641" y="163449"/>
                    <a:pt x="52832" y="174117"/>
                  </a:cubicBezTo>
                  <a:cubicBezTo>
                    <a:pt x="57277" y="184785"/>
                    <a:pt x="63627" y="194183"/>
                    <a:pt x="71628" y="202184"/>
                  </a:cubicBezTo>
                  <a:cubicBezTo>
                    <a:pt x="79629" y="210058"/>
                    <a:pt x="89154" y="216027"/>
                    <a:pt x="100076" y="220345"/>
                  </a:cubicBezTo>
                  <a:cubicBezTo>
                    <a:pt x="110998" y="224663"/>
                    <a:pt x="123063" y="226695"/>
                    <a:pt x="136398" y="226695"/>
                  </a:cubicBezTo>
                  <a:cubicBezTo>
                    <a:pt x="148717" y="226695"/>
                    <a:pt x="160528" y="224790"/>
                    <a:pt x="171958" y="220980"/>
                  </a:cubicBezTo>
                  <a:cubicBezTo>
                    <a:pt x="183515" y="216916"/>
                    <a:pt x="194564" y="210312"/>
                    <a:pt x="204978" y="201041"/>
                  </a:cubicBezTo>
                  <a:lnTo>
                    <a:pt x="231267" y="235585"/>
                  </a:lnTo>
                  <a:cubicBezTo>
                    <a:pt x="218186" y="245999"/>
                    <a:pt x="203073" y="254000"/>
                    <a:pt x="185801" y="259461"/>
                  </a:cubicBezTo>
                  <a:cubicBezTo>
                    <a:pt x="168783" y="264668"/>
                    <a:pt x="151384" y="267335"/>
                    <a:pt x="133858" y="267335"/>
                  </a:cubicBezTo>
                  <a:close/>
                  <a:moveTo>
                    <a:pt x="187706" y="229743"/>
                  </a:moveTo>
                  <a:lnTo>
                    <a:pt x="187706" y="136525"/>
                  </a:lnTo>
                  <a:lnTo>
                    <a:pt x="231394" y="136525"/>
                  </a:lnTo>
                  <a:lnTo>
                    <a:pt x="231394" y="235712"/>
                  </a:lnTo>
                  <a:lnTo>
                    <a:pt x="187706" y="229616"/>
                  </a:lnTo>
                  <a:close/>
                  <a:moveTo>
                    <a:pt x="373507" y="266446"/>
                  </a:moveTo>
                  <a:cubicBezTo>
                    <a:pt x="354076" y="266446"/>
                    <a:pt x="336804" y="262255"/>
                    <a:pt x="321564" y="254000"/>
                  </a:cubicBezTo>
                  <a:cubicBezTo>
                    <a:pt x="306451" y="245491"/>
                    <a:pt x="294386" y="233807"/>
                    <a:pt x="285623" y="219202"/>
                  </a:cubicBezTo>
                  <a:cubicBezTo>
                    <a:pt x="276860" y="204597"/>
                    <a:pt x="272415" y="187833"/>
                    <a:pt x="272415" y="169037"/>
                  </a:cubicBezTo>
                  <a:cubicBezTo>
                    <a:pt x="272415" y="150114"/>
                    <a:pt x="276860" y="133350"/>
                    <a:pt x="285623" y="118872"/>
                  </a:cubicBezTo>
                  <a:cubicBezTo>
                    <a:pt x="294386" y="104140"/>
                    <a:pt x="306324" y="92710"/>
                    <a:pt x="321564" y="84328"/>
                  </a:cubicBezTo>
                  <a:cubicBezTo>
                    <a:pt x="336804" y="75946"/>
                    <a:pt x="354076" y="71882"/>
                    <a:pt x="373507" y="71882"/>
                  </a:cubicBezTo>
                  <a:cubicBezTo>
                    <a:pt x="393192" y="71882"/>
                    <a:pt x="410591" y="76073"/>
                    <a:pt x="425831" y="84328"/>
                  </a:cubicBezTo>
                  <a:cubicBezTo>
                    <a:pt x="441198" y="92583"/>
                    <a:pt x="453263" y="104013"/>
                    <a:pt x="461772" y="118491"/>
                  </a:cubicBezTo>
                  <a:cubicBezTo>
                    <a:pt x="470535" y="132969"/>
                    <a:pt x="474980" y="149733"/>
                    <a:pt x="474980" y="169037"/>
                  </a:cubicBezTo>
                  <a:cubicBezTo>
                    <a:pt x="474980" y="187706"/>
                    <a:pt x="470535" y="204470"/>
                    <a:pt x="461772" y="219202"/>
                  </a:cubicBezTo>
                  <a:cubicBezTo>
                    <a:pt x="453263" y="233934"/>
                    <a:pt x="441325" y="245491"/>
                    <a:pt x="425831" y="254000"/>
                  </a:cubicBezTo>
                  <a:cubicBezTo>
                    <a:pt x="410718" y="262255"/>
                    <a:pt x="393192" y="266446"/>
                    <a:pt x="373507" y="266446"/>
                  </a:cubicBezTo>
                  <a:close/>
                  <a:moveTo>
                    <a:pt x="373507" y="228346"/>
                  </a:moveTo>
                  <a:cubicBezTo>
                    <a:pt x="384429" y="228346"/>
                    <a:pt x="394081" y="225933"/>
                    <a:pt x="402717" y="221234"/>
                  </a:cubicBezTo>
                  <a:cubicBezTo>
                    <a:pt x="411353" y="216535"/>
                    <a:pt x="417830" y="209677"/>
                    <a:pt x="422656" y="200660"/>
                  </a:cubicBezTo>
                  <a:cubicBezTo>
                    <a:pt x="427609" y="191643"/>
                    <a:pt x="430149" y="181102"/>
                    <a:pt x="430149" y="169037"/>
                  </a:cubicBezTo>
                  <a:cubicBezTo>
                    <a:pt x="430149" y="156718"/>
                    <a:pt x="427609" y="146177"/>
                    <a:pt x="422656" y="137414"/>
                  </a:cubicBezTo>
                  <a:cubicBezTo>
                    <a:pt x="417957" y="128397"/>
                    <a:pt x="411226" y="121539"/>
                    <a:pt x="402717" y="116840"/>
                  </a:cubicBezTo>
                  <a:cubicBezTo>
                    <a:pt x="394208" y="112141"/>
                    <a:pt x="384556" y="109728"/>
                    <a:pt x="373888" y="109728"/>
                  </a:cubicBezTo>
                  <a:cubicBezTo>
                    <a:pt x="362966" y="109728"/>
                    <a:pt x="353314" y="112141"/>
                    <a:pt x="344678" y="116840"/>
                  </a:cubicBezTo>
                  <a:cubicBezTo>
                    <a:pt x="336423" y="121539"/>
                    <a:pt x="329692" y="128397"/>
                    <a:pt x="324739" y="137414"/>
                  </a:cubicBezTo>
                  <a:cubicBezTo>
                    <a:pt x="319786" y="146177"/>
                    <a:pt x="317246" y="156718"/>
                    <a:pt x="317246" y="169037"/>
                  </a:cubicBezTo>
                  <a:cubicBezTo>
                    <a:pt x="317246" y="181102"/>
                    <a:pt x="319786" y="191643"/>
                    <a:pt x="324739" y="200660"/>
                  </a:cubicBezTo>
                  <a:cubicBezTo>
                    <a:pt x="329692" y="209677"/>
                    <a:pt x="336296" y="216535"/>
                    <a:pt x="344678" y="221234"/>
                  </a:cubicBezTo>
                  <a:cubicBezTo>
                    <a:pt x="353187" y="225933"/>
                    <a:pt x="362839" y="228346"/>
                    <a:pt x="373507" y="228346"/>
                  </a:cubicBezTo>
                  <a:close/>
                  <a:moveTo>
                    <a:pt x="631952" y="263906"/>
                  </a:moveTo>
                  <a:lnTo>
                    <a:pt x="631952" y="225425"/>
                  </a:lnTo>
                  <a:lnTo>
                    <a:pt x="629412" y="217297"/>
                  </a:lnTo>
                  <a:lnTo>
                    <a:pt x="629412" y="150114"/>
                  </a:lnTo>
                  <a:cubicBezTo>
                    <a:pt x="629412" y="137033"/>
                    <a:pt x="625475" y="127000"/>
                    <a:pt x="617728" y="119888"/>
                  </a:cubicBezTo>
                  <a:cubicBezTo>
                    <a:pt x="609854" y="112522"/>
                    <a:pt x="598043" y="108839"/>
                    <a:pt x="582168" y="108839"/>
                  </a:cubicBezTo>
                  <a:cubicBezTo>
                    <a:pt x="571500" y="108839"/>
                    <a:pt x="560959" y="110490"/>
                    <a:pt x="550545" y="113792"/>
                  </a:cubicBezTo>
                  <a:cubicBezTo>
                    <a:pt x="540385" y="117094"/>
                    <a:pt x="531749" y="121793"/>
                    <a:pt x="524637" y="127635"/>
                  </a:cubicBezTo>
                  <a:lnTo>
                    <a:pt x="506984" y="95250"/>
                  </a:lnTo>
                  <a:cubicBezTo>
                    <a:pt x="517144" y="87376"/>
                    <a:pt x="529209" y="81661"/>
                    <a:pt x="543306" y="77851"/>
                  </a:cubicBezTo>
                  <a:cubicBezTo>
                    <a:pt x="557530" y="73787"/>
                    <a:pt x="572262" y="71755"/>
                    <a:pt x="587375" y="71755"/>
                  </a:cubicBezTo>
                  <a:cubicBezTo>
                    <a:pt x="614934" y="71755"/>
                    <a:pt x="636143" y="78359"/>
                    <a:pt x="651002" y="91694"/>
                  </a:cubicBezTo>
                  <a:cubicBezTo>
                    <a:pt x="666115" y="104775"/>
                    <a:pt x="673735" y="124968"/>
                    <a:pt x="673735" y="152527"/>
                  </a:cubicBezTo>
                  <a:lnTo>
                    <a:pt x="673735" y="263779"/>
                  </a:lnTo>
                  <a:lnTo>
                    <a:pt x="631825" y="263779"/>
                  </a:lnTo>
                  <a:close/>
                  <a:moveTo>
                    <a:pt x="572262" y="266446"/>
                  </a:moveTo>
                  <a:cubicBezTo>
                    <a:pt x="558038" y="266446"/>
                    <a:pt x="545592" y="264033"/>
                    <a:pt x="534924" y="259334"/>
                  </a:cubicBezTo>
                  <a:cubicBezTo>
                    <a:pt x="524256" y="254381"/>
                    <a:pt x="516001" y="247650"/>
                    <a:pt x="510032" y="239014"/>
                  </a:cubicBezTo>
                  <a:cubicBezTo>
                    <a:pt x="504317" y="230251"/>
                    <a:pt x="501523" y="220345"/>
                    <a:pt x="501523" y="209550"/>
                  </a:cubicBezTo>
                  <a:cubicBezTo>
                    <a:pt x="501523" y="198882"/>
                    <a:pt x="504063" y="189230"/>
                    <a:pt x="509016" y="180721"/>
                  </a:cubicBezTo>
                  <a:cubicBezTo>
                    <a:pt x="514223" y="172212"/>
                    <a:pt x="522605" y="165481"/>
                    <a:pt x="534289" y="160401"/>
                  </a:cubicBezTo>
                  <a:cubicBezTo>
                    <a:pt x="545973" y="155321"/>
                    <a:pt x="561340" y="152908"/>
                    <a:pt x="580517" y="152908"/>
                  </a:cubicBezTo>
                  <a:lnTo>
                    <a:pt x="635635" y="152908"/>
                  </a:lnTo>
                  <a:lnTo>
                    <a:pt x="635635" y="182372"/>
                  </a:lnTo>
                  <a:lnTo>
                    <a:pt x="583438" y="182372"/>
                  </a:lnTo>
                  <a:cubicBezTo>
                    <a:pt x="568325" y="182372"/>
                    <a:pt x="558038" y="184912"/>
                    <a:pt x="552831" y="189865"/>
                  </a:cubicBezTo>
                  <a:cubicBezTo>
                    <a:pt x="547624" y="194564"/>
                    <a:pt x="544957" y="200533"/>
                    <a:pt x="544957" y="207645"/>
                  </a:cubicBezTo>
                  <a:cubicBezTo>
                    <a:pt x="544957" y="215646"/>
                    <a:pt x="548132" y="222123"/>
                    <a:pt x="554609" y="226822"/>
                  </a:cubicBezTo>
                  <a:cubicBezTo>
                    <a:pt x="561086" y="231521"/>
                    <a:pt x="569849" y="233934"/>
                    <a:pt x="581279" y="233934"/>
                  </a:cubicBezTo>
                  <a:cubicBezTo>
                    <a:pt x="592201" y="233934"/>
                    <a:pt x="601853" y="231394"/>
                    <a:pt x="610489" y="226441"/>
                  </a:cubicBezTo>
                  <a:cubicBezTo>
                    <a:pt x="619252" y="221488"/>
                    <a:pt x="625602" y="214122"/>
                    <a:pt x="629285" y="204343"/>
                  </a:cubicBezTo>
                  <a:lnTo>
                    <a:pt x="636778" y="231013"/>
                  </a:lnTo>
                  <a:cubicBezTo>
                    <a:pt x="632460" y="242189"/>
                    <a:pt x="624840" y="250825"/>
                    <a:pt x="613664" y="256921"/>
                  </a:cubicBezTo>
                  <a:cubicBezTo>
                    <a:pt x="602742" y="263144"/>
                    <a:pt x="588899" y="266192"/>
                    <a:pt x="572008" y="266192"/>
                  </a:cubicBezTo>
                  <a:close/>
                  <a:moveTo>
                    <a:pt x="731012" y="263906"/>
                  </a:moveTo>
                  <a:lnTo>
                    <a:pt x="731012" y="0"/>
                  </a:lnTo>
                  <a:lnTo>
                    <a:pt x="775462" y="0"/>
                  </a:lnTo>
                  <a:lnTo>
                    <a:pt x="775462" y="263906"/>
                  </a:lnTo>
                  <a:lnTo>
                    <a:pt x="731012" y="263906"/>
                  </a:lnTo>
                  <a:close/>
                </a:path>
              </a:pathLst>
            </a:custGeom>
            <a:solidFill>
              <a:srgbClr val="060A1A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752473" y="-47627"/>
            <a:ext cx="17583148" cy="10382248"/>
          </a:xfrm>
          <a:custGeom>
            <a:avLst/>
            <a:gdLst/>
            <a:ahLst/>
            <a:cxnLst/>
            <a:rect r="r" b="b" t="t" l="l"/>
            <a:pathLst>
              <a:path h="10382248" w="17583148">
                <a:moveTo>
                  <a:pt x="0" y="0"/>
                </a:moveTo>
                <a:lnTo>
                  <a:pt x="17583147" y="0"/>
                </a:lnTo>
                <a:lnTo>
                  <a:pt x="17583147" y="10382247"/>
                </a:lnTo>
                <a:lnTo>
                  <a:pt x="0" y="10382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523"/>
            <a:ext cx="18288000" cy="10277477"/>
          </a:xfrm>
          <a:custGeom>
            <a:avLst/>
            <a:gdLst/>
            <a:ahLst/>
            <a:cxnLst/>
            <a:rect r="r" b="b" t="t" l="l"/>
            <a:pathLst>
              <a:path h="10277477" w="18288000">
                <a:moveTo>
                  <a:pt x="0" y="0"/>
                </a:moveTo>
                <a:lnTo>
                  <a:pt x="18288000" y="0"/>
                </a:lnTo>
                <a:lnTo>
                  <a:pt x="18288000" y="10277477"/>
                </a:lnTo>
                <a:lnTo>
                  <a:pt x="0" y="10277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523"/>
            <a:ext cx="18288000" cy="10277477"/>
          </a:xfrm>
          <a:custGeom>
            <a:avLst/>
            <a:gdLst/>
            <a:ahLst/>
            <a:cxnLst/>
            <a:rect r="r" b="b" t="t" l="l"/>
            <a:pathLst>
              <a:path h="10277477" w="18288000">
                <a:moveTo>
                  <a:pt x="0" y="0"/>
                </a:moveTo>
                <a:lnTo>
                  <a:pt x="18288000" y="0"/>
                </a:lnTo>
                <a:lnTo>
                  <a:pt x="18288000" y="10277477"/>
                </a:lnTo>
                <a:lnTo>
                  <a:pt x="0" y="10277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523"/>
            <a:ext cx="18288000" cy="10277477"/>
          </a:xfrm>
          <a:custGeom>
            <a:avLst/>
            <a:gdLst/>
            <a:ahLst/>
            <a:cxnLst/>
            <a:rect r="r" b="b" t="t" l="l"/>
            <a:pathLst>
              <a:path h="10277477" w="18288000">
                <a:moveTo>
                  <a:pt x="0" y="0"/>
                </a:moveTo>
                <a:lnTo>
                  <a:pt x="18288000" y="0"/>
                </a:lnTo>
                <a:lnTo>
                  <a:pt x="18288000" y="10277477"/>
                </a:lnTo>
                <a:lnTo>
                  <a:pt x="0" y="10277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523"/>
            <a:ext cx="18288000" cy="10277477"/>
          </a:xfrm>
          <a:custGeom>
            <a:avLst/>
            <a:gdLst/>
            <a:ahLst/>
            <a:cxnLst/>
            <a:rect r="r" b="b" t="t" l="l"/>
            <a:pathLst>
              <a:path h="10277477" w="18288000">
                <a:moveTo>
                  <a:pt x="0" y="0"/>
                </a:moveTo>
                <a:lnTo>
                  <a:pt x="18288000" y="0"/>
                </a:lnTo>
                <a:lnTo>
                  <a:pt x="18288000" y="10277477"/>
                </a:lnTo>
                <a:lnTo>
                  <a:pt x="0" y="10277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523"/>
            <a:ext cx="18288000" cy="10277477"/>
          </a:xfrm>
          <a:custGeom>
            <a:avLst/>
            <a:gdLst/>
            <a:ahLst/>
            <a:cxnLst/>
            <a:rect r="r" b="b" t="t" l="l"/>
            <a:pathLst>
              <a:path h="10277477" w="18288000">
                <a:moveTo>
                  <a:pt x="0" y="0"/>
                </a:moveTo>
                <a:lnTo>
                  <a:pt x="18288000" y="0"/>
                </a:lnTo>
                <a:lnTo>
                  <a:pt x="18288000" y="10277477"/>
                </a:lnTo>
                <a:lnTo>
                  <a:pt x="0" y="10277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523"/>
            <a:ext cx="18288000" cy="10277477"/>
          </a:xfrm>
          <a:custGeom>
            <a:avLst/>
            <a:gdLst/>
            <a:ahLst/>
            <a:cxnLst/>
            <a:rect r="r" b="b" t="t" l="l"/>
            <a:pathLst>
              <a:path h="10277477" w="18288000">
                <a:moveTo>
                  <a:pt x="0" y="0"/>
                </a:moveTo>
                <a:lnTo>
                  <a:pt x="18288000" y="0"/>
                </a:lnTo>
                <a:lnTo>
                  <a:pt x="18288000" y="10277477"/>
                </a:lnTo>
                <a:lnTo>
                  <a:pt x="0" y="10277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523"/>
            <a:ext cx="18288000" cy="10277477"/>
          </a:xfrm>
          <a:custGeom>
            <a:avLst/>
            <a:gdLst/>
            <a:ahLst/>
            <a:cxnLst/>
            <a:rect r="r" b="b" t="t" l="l"/>
            <a:pathLst>
              <a:path h="10277477" w="18288000">
                <a:moveTo>
                  <a:pt x="0" y="0"/>
                </a:moveTo>
                <a:lnTo>
                  <a:pt x="18288000" y="0"/>
                </a:lnTo>
                <a:lnTo>
                  <a:pt x="18288000" y="10277477"/>
                </a:lnTo>
                <a:lnTo>
                  <a:pt x="0" y="10277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9523"/>
            <a:ext cx="18288000" cy="10277477"/>
          </a:xfrm>
          <a:custGeom>
            <a:avLst/>
            <a:gdLst/>
            <a:ahLst/>
            <a:cxnLst/>
            <a:rect r="r" b="b" t="t" l="l"/>
            <a:pathLst>
              <a:path h="10277477" w="18288000">
                <a:moveTo>
                  <a:pt x="0" y="0"/>
                </a:moveTo>
                <a:lnTo>
                  <a:pt x="18288000" y="0"/>
                </a:lnTo>
                <a:lnTo>
                  <a:pt x="18288000" y="10277477"/>
                </a:lnTo>
                <a:lnTo>
                  <a:pt x="0" y="102774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523"/>
            <a:ext cx="18288000" cy="10277477"/>
          </a:xfrm>
          <a:custGeom>
            <a:avLst/>
            <a:gdLst/>
            <a:ahLst/>
            <a:cxnLst/>
            <a:rect r="r" b="b" t="t" l="l"/>
            <a:pathLst>
              <a:path h="10277477" w="18288000">
                <a:moveTo>
                  <a:pt x="0" y="0"/>
                </a:moveTo>
                <a:lnTo>
                  <a:pt x="18288000" y="0"/>
                </a:lnTo>
                <a:lnTo>
                  <a:pt x="18288000" y="10277477"/>
                </a:lnTo>
                <a:lnTo>
                  <a:pt x="0" y="10277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523"/>
            <a:ext cx="18288000" cy="10277477"/>
          </a:xfrm>
          <a:custGeom>
            <a:avLst/>
            <a:gdLst/>
            <a:ahLst/>
            <a:cxnLst/>
            <a:rect r="r" b="b" t="t" l="l"/>
            <a:pathLst>
              <a:path h="10277477" w="18288000">
                <a:moveTo>
                  <a:pt x="0" y="0"/>
                </a:moveTo>
                <a:lnTo>
                  <a:pt x="18288000" y="0"/>
                </a:lnTo>
                <a:lnTo>
                  <a:pt x="18288000" y="10277477"/>
                </a:lnTo>
                <a:lnTo>
                  <a:pt x="0" y="10277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523"/>
            <a:ext cx="18288000" cy="10277477"/>
          </a:xfrm>
          <a:custGeom>
            <a:avLst/>
            <a:gdLst/>
            <a:ahLst/>
            <a:cxnLst/>
            <a:rect r="r" b="b" t="t" l="l"/>
            <a:pathLst>
              <a:path h="10277477" w="18288000">
                <a:moveTo>
                  <a:pt x="0" y="0"/>
                </a:moveTo>
                <a:lnTo>
                  <a:pt x="18288000" y="0"/>
                </a:lnTo>
                <a:lnTo>
                  <a:pt x="18288000" y="10277477"/>
                </a:lnTo>
                <a:lnTo>
                  <a:pt x="0" y="10277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523"/>
            <a:ext cx="18288000" cy="10277477"/>
          </a:xfrm>
          <a:custGeom>
            <a:avLst/>
            <a:gdLst/>
            <a:ahLst/>
            <a:cxnLst/>
            <a:rect r="r" b="b" t="t" l="l"/>
            <a:pathLst>
              <a:path h="10277477" w="18288000">
                <a:moveTo>
                  <a:pt x="0" y="0"/>
                </a:moveTo>
                <a:lnTo>
                  <a:pt x="18288000" y="0"/>
                </a:lnTo>
                <a:lnTo>
                  <a:pt x="18288000" y="10277477"/>
                </a:lnTo>
                <a:lnTo>
                  <a:pt x="0" y="10277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523"/>
            <a:ext cx="18288000" cy="10277477"/>
          </a:xfrm>
          <a:custGeom>
            <a:avLst/>
            <a:gdLst/>
            <a:ahLst/>
            <a:cxnLst/>
            <a:rect r="r" b="b" t="t" l="l"/>
            <a:pathLst>
              <a:path h="10277477" w="18288000">
                <a:moveTo>
                  <a:pt x="0" y="0"/>
                </a:moveTo>
                <a:lnTo>
                  <a:pt x="18288000" y="0"/>
                </a:lnTo>
                <a:lnTo>
                  <a:pt x="18288000" y="10277477"/>
                </a:lnTo>
                <a:lnTo>
                  <a:pt x="0" y="10277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523"/>
            <a:ext cx="18288000" cy="10277477"/>
          </a:xfrm>
          <a:custGeom>
            <a:avLst/>
            <a:gdLst/>
            <a:ahLst/>
            <a:cxnLst/>
            <a:rect r="r" b="b" t="t" l="l"/>
            <a:pathLst>
              <a:path h="10277477" w="18288000">
                <a:moveTo>
                  <a:pt x="0" y="0"/>
                </a:moveTo>
                <a:lnTo>
                  <a:pt x="18288000" y="0"/>
                </a:lnTo>
                <a:lnTo>
                  <a:pt x="18288000" y="10277477"/>
                </a:lnTo>
                <a:lnTo>
                  <a:pt x="0" y="10277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DAGkoLfqW20</dc:identifier>
  <dcterms:modified xsi:type="dcterms:W3CDTF">2011-08-01T06:04:30Z</dcterms:modified>
  <cp:revision>1</cp:revision>
</cp:coreProperties>
</file>